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2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53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0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44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04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12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2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65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28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2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16BA6-DB90-426D-9D7A-0FAEF9590413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66C6D-3D08-40FE-8A0F-6EFEF9AE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37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1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31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76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7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8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01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89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45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01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77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1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9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57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7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1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663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87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88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07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89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76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5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41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6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78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7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9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94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2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3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65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98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12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76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72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916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13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02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16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77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0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the below link if you get the error shown in the previous slide.</a:t>
            </a:r>
          </a:p>
          <a:p>
            <a:r>
              <a:rPr lang="en-US" dirty="0" smtClean="0"/>
              <a:t>https</a:t>
            </a:r>
            <a:r>
              <a:rPr lang="en-US" dirty="0"/>
              <a:t>://communities.sas.com/t5/SAS-Communities-Library/What-to-do-if-you-can-t-start-SAS-University-Edition-and-see-a/ta-p/221265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7157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</p:spPr>
      </p:pic>
    </p:spTree>
    <p:extLst>
      <p:ext uri="{BB962C8B-B14F-4D97-AF65-F5344CB8AC3E}">
        <p14:creationId xmlns:p14="http://schemas.microsoft.com/office/powerpoint/2010/main" val="3247531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</p:spPr>
      </p:pic>
    </p:spTree>
    <p:extLst>
      <p:ext uri="{BB962C8B-B14F-4D97-AF65-F5344CB8AC3E}">
        <p14:creationId xmlns:p14="http://schemas.microsoft.com/office/powerpoint/2010/main" val="3569422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2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10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85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9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08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1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61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255" y="1825625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7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18</Words>
  <Application>Microsoft Office PowerPoint</Application>
  <PresentationFormat>Widescreen</PresentationFormat>
  <Paragraphs>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krishnan maha</dc:creator>
  <cp:lastModifiedBy>ganesh krishnan maha</cp:lastModifiedBy>
  <cp:revision>15</cp:revision>
  <dcterms:created xsi:type="dcterms:W3CDTF">2017-09-20T15:43:19Z</dcterms:created>
  <dcterms:modified xsi:type="dcterms:W3CDTF">2017-09-20T20:41:52Z</dcterms:modified>
</cp:coreProperties>
</file>